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7" r:id="rId3"/>
    <p:sldId id="258" r:id="rId4"/>
    <p:sldId id="259" r:id="rId5"/>
    <p:sldId id="260" r:id="rId6"/>
    <p:sldId id="261" r:id="rId7"/>
    <p:sldId id="256" r:id="rId8"/>
    <p:sldId id="262" r:id="rId9"/>
    <p:sldId id="269" r:id="rId10"/>
    <p:sldId id="272" r:id="rId11"/>
    <p:sldId id="276" r:id="rId12"/>
    <p:sldId id="275" r:id="rId13"/>
    <p:sldId id="274" r:id="rId14"/>
    <p:sldId id="277" r:id="rId15"/>
    <p:sldId id="273" r:id="rId16"/>
    <p:sldId id="264" r:id="rId17"/>
    <p:sldId id="265" r:id="rId18"/>
    <p:sldId id="266" r:id="rId19"/>
    <p:sldId id="267" r:id="rId20"/>
    <p:sldId id="268" r:id="rId21"/>
    <p:sldId id="279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684875" y="71414"/>
            <a:ext cx="3316281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وزارة التعليم العالي والبحث العلمي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جامعة البصرة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كلية التربية البدنية وعلوم الرياضة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فرع العلوم التطبيقية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28596" y="1857364"/>
            <a:ext cx="850112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ar-IQ" sz="2800" dirty="0" smtClean="0"/>
          </a:p>
          <a:p>
            <a:pPr lvl="0" algn="ctr">
              <a:spcBef>
                <a:spcPct val="50000"/>
              </a:spcBef>
            </a:pPr>
            <a:r>
              <a:rPr lang="ar-IQ" sz="2800" dirty="0" smtClean="0"/>
              <a:t>تشكيلات استقبال الارسال الخماسية والرباعية والثلاثية </a:t>
            </a:r>
            <a:endParaRPr lang="ar-IQ" sz="2800" dirty="0" smtClean="0"/>
          </a:p>
          <a:p>
            <a:pPr lvl="0" algn="ctr">
              <a:spcBef>
                <a:spcPct val="50000"/>
              </a:spcBef>
            </a:pPr>
            <a:r>
              <a:rPr lang="ar-IQ" sz="2800" smtClean="0"/>
              <a:t>اعداد أ.م محمد رحيم فعيل</a:t>
            </a:r>
            <a:endParaRPr lang="ar-IQ" sz="2800" dirty="0" smtClean="0"/>
          </a:p>
        </p:txBody>
      </p:sp>
      <p:pic>
        <p:nvPicPr>
          <p:cNvPr id="6" name="Picture 7" descr="vollyb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05200"/>
            <a:ext cx="2819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18" y="0"/>
            <a:ext cx="92154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860"/>
            <a:ext cx="9144000" cy="6875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0"/>
            <a:ext cx="891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348" y="152400"/>
            <a:ext cx="8787305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459" y="152400"/>
            <a:ext cx="8581081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"/>
            <a:ext cx="8000999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88" y="381000"/>
            <a:ext cx="8563747" cy="617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426422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25" y="228600"/>
            <a:ext cx="899055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رامي 9 12 2014 عماد\اختباراتي الدكتوراه رجاء\الادراك البصري اختبار\image\7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3" y="303213"/>
            <a:ext cx="8485187" cy="6249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839200" cy="6824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1876" y="0"/>
            <a:ext cx="934775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76200"/>
            <a:ext cx="8877551" cy="6713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رامي 9 12 2014 عماد\اختباراتي الدكتوراه رجاء\الادراك البصري اختبار\image\7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013" y="290513"/>
            <a:ext cx="8434387" cy="6275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رامي 9 12 2014 عماد\اختباراتي الدكتوراه رجاء\الادراك البصري اختبار\image\73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63" y="296863"/>
            <a:ext cx="8751887" cy="6262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رامي 9 12 2014 عماد\اختباراتي الدكتوراه رجاء\الادراك البصري اختبار\image\74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213" y="265113"/>
            <a:ext cx="8789987" cy="6326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رامي 9 12 2014 عماد\اختباراتي الدكتوراه رجاء\الادراك البصري اختبار\image\75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113" y="271463"/>
            <a:ext cx="8358187" cy="6313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رامي 9 12 2014 عماد\اختباراتي الدكتوراه رجاء\الادراك البصري اختبار\image\76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63" y="258763"/>
            <a:ext cx="8523287" cy="6338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3773"/>
            <a:ext cx="9143999" cy="6925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4579"/>
            <a:ext cx="9144000" cy="6947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26</Words>
  <Application>Microsoft Office PowerPoint</Application>
  <PresentationFormat>عرض على الشاشة (3:4)‏</PresentationFormat>
  <Paragraphs>7</Paragraphs>
  <Slides>22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futer house 2013</dc:creator>
  <cp:lastModifiedBy>DR.Ahmed Saker 2o1O</cp:lastModifiedBy>
  <cp:revision>16</cp:revision>
  <dcterms:created xsi:type="dcterms:W3CDTF">2006-08-16T00:00:00Z</dcterms:created>
  <dcterms:modified xsi:type="dcterms:W3CDTF">2018-12-13T21:21:36Z</dcterms:modified>
</cp:coreProperties>
</file>